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4630400" cy="8229600"/>
  <p:notesSz cx="8229600" cy="14630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69" d="100"/>
          <a:sy n="69" d="100"/>
        </p:scale>
        <p:origin x="67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58113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2C2B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403234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github.com/madhumitha-2004/Netflix_data_analysi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2951321"/>
            <a:ext cx="7556421" cy="17116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6700"/>
              </a:lnSpc>
              <a:buNone/>
            </a:pPr>
            <a:r>
              <a:rPr lang="en-US" sz="535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Netflix Movie Data Analysis Project</a:t>
            </a:r>
            <a:endParaRPr lang="en-US" sz="5350" dirty="0"/>
          </a:p>
        </p:txBody>
      </p:sp>
      <p:sp>
        <p:nvSpPr>
          <p:cNvPr id="4" name="Text 1"/>
          <p:cNvSpPr/>
          <p:nvPr/>
        </p:nvSpPr>
        <p:spPr>
          <a:xfrm>
            <a:off x="793790" y="4960620"/>
            <a:ext cx="75564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3EDBF2-D788-70A4-D489-0427A3B5AB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6608" y="7743757"/>
            <a:ext cx="1733792" cy="485843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24039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468047"/>
            <a:ext cx="11114484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QUESTIONS TO SOLVE BASED ON THE DATA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3385780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93790" y="3926562"/>
            <a:ext cx="13042821" cy="892850"/>
          </a:xfrm>
          <a:prstGeom prst="roundRect">
            <a:avLst>
              <a:gd name="adj" fmla="val 3334"/>
            </a:avLst>
          </a:prstGeom>
          <a:solidFill>
            <a:srgbClr val="5F5153"/>
          </a:solidFill>
          <a:ln/>
        </p:spPr>
      </p:sp>
      <p:sp>
        <p:nvSpPr>
          <p:cNvPr id="6" name="Text 3"/>
          <p:cNvSpPr/>
          <p:nvPr/>
        </p:nvSpPr>
        <p:spPr>
          <a:xfrm>
            <a:off x="2095976" y="4124920"/>
            <a:ext cx="10438328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1.What are the top 5 most frequent gener on netflix?</a:t>
            </a:r>
            <a:endParaRPr lang="en-US" sz="3100" dirty="0"/>
          </a:p>
        </p:txBody>
      </p:sp>
      <p:sp>
        <p:nvSpPr>
          <p:cNvPr id="7" name="Shape 4"/>
          <p:cNvSpPr/>
          <p:nvPr/>
        </p:nvSpPr>
        <p:spPr>
          <a:xfrm>
            <a:off x="793790" y="5017770"/>
            <a:ext cx="13042821" cy="892850"/>
          </a:xfrm>
          <a:prstGeom prst="roundRect">
            <a:avLst>
              <a:gd name="adj" fmla="val 3334"/>
            </a:avLst>
          </a:prstGeom>
          <a:solidFill>
            <a:srgbClr val="5F5153"/>
          </a:solidFill>
          <a:ln/>
        </p:spPr>
      </p:sp>
      <p:sp>
        <p:nvSpPr>
          <p:cNvPr id="8" name="Text 5"/>
          <p:cNvSpPr/>
          <p:nvPr/>
        </p:nvSpPr>
        <p:spPr>
          <a:xfrm>
            <a:off x="2485311" y="5216128"/>
            <a:ext cx="9659779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2.Which genre has the lowest number of moves?</a:t>
            </a:r>
            <a:endParaRPr lang="en-US" sz="3100" dirty="0"/>
          </a:p>
        </p:txBody>
      </p:sp>
      <p:sp>
        <p:nvSpPr>
          <p:cNvPr id="9" name="Shape 6"/>
          <p:cNvSpPr/>
          <p:nvPr/>
        </p:nvSpPr>
        <p:spPr>
          <a:xfrm>
            <a:off x="793790" y="6108978"/>
            <a:ext cx="13042821" cy="892850"/>
          </a:xfrm>
          <a:prstGeom prst="roundRect">
            <a:avLst>
              <a:gd name="adj" fmla="val 3334"/>
            </a:avLst>
          </a:prstGeom>
          <a:solidFill>
            <a:srgbClr val="5F5153"/>
          </a:solidFill>
          <a:ln/>
        </p:spPr>
      </p:sp>
      <p:sp>
        <p:nvSpPr>
          <p:cNvPr id="10" name="Text 7"/>
          <p:cNvSpPr/>
          <p:nvPr/>
        </p:nvSpPr>
        <p:spPr>
          <a:xfrm>
            <a:off x="1945362" y="6307336"/>
            <a:ext cx="10739557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3.what are the top 10 most popular movies on netflix?</a:t>
            </a:r>
            <a:endParaRPr lang="en-US" sz="31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2DE67E2-0386-AEA4-3EF4-917833668E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96608" y="7742726"/>
            <a:ext cx="1733792" cy="48584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793790" y="1783437"/>
            <a:ext cx="13042821" cy="892850"/>
          </a:xfrm>
          <a:prstGeom prst="roundRect">
            <a:avLst>
              <a:gd name="adj" fmla="val 3334"/>
            </a:avLst>
          </a:prstGeom>
          <a:solidFill>
            <a:srgbClr val="5F5153"/>
          </a:solidFill>
          <a:ln/>
        </p:spPr>
      </p:sp>
      <p:sp>
        <p:nvSpPr>
          <p:cNvPr id="3" name="Text 1"/>
          <p:cNvSpPr/>
          <p:nvPr/>
        </p:nvSpPr>
        <p:spPr>
          <a:xfrm>
            <a:off x="2591991" y="1981795"/>
            <a:ext cx="9446300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4.What is the oldest movie available on Netflix?</a:t>
            </a:r>
            <a:endParaRPr lang="en-US" sz="3100" dirty="0"/>
          </a:p>
        </p:txBody>
      </p:sp>
      <p:sp>
        <p:nvSpPr>
          <p:cNvPr id="4" name="Shape 2"/>
          <p:cNvSpPr/>
          <p:nvPr/>
        </p:nvSpPr>
        <p:spPr>
          <a:xfrm>
            <a:off x="793790" y="2874645"/>
            <a:ext cx="13042821" cy="892850"/>
          </a:xfrm>
          <a:prstGeom prst="roundRect">
            <a:avLst>
              <a:gd name="adj" fmla="val 3334"/>
            </a:avLst>
          </a:prstGeom>
          <a:solidFill>
            <a:srgbClr val="5F5153"/>
          </a:solidFill>
          <a:ln/>
        </p:spPr>
      </p:sp>
      <p:sp>
        <p:nvSpPr>
          <p:cNvPr id="5" name="Text 3"/>
          <p:cNvSpPr/>
          <p:nvPr/>
        </p:nvSpPr>
        <p:spPr>
          <a:xfrm>
            <a:off x="1666399" y="3073003"/>
            <a:ext cx="1129748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5.Which year received the highest average movies votes?</a:t>
            </a:r>
            <a:endParaRPr lang="en-US" sz="3100" dirty="0"/>
          </a:p>
        </p:txBody>
      </p:sp>
      <p:sp>
        <p:nvSpPr>
          <p:cNvPr id="6" name="Shape 4"/>
          <p:cNvSpPr/>
          <p:nvPr/>
        </p:nvSpPr>
        <p:spPr>
          <a:xfrm>
            <a:off x="793790" y="3965853"/>
            <a:ext cx="13042821" cy="1388983"/>
          </a:xfrm>
          <a:prstGeom prst="roundRect">
            <a:avLst>
              <a:gd name="adj" fmla="val 2143"/>
            </a:avLst>
          </a:prstGeom>
          <a:solidFill>
            <a:srgbClr val="5F5153"/>
          </a:solidFill>
          <a:ln/>
        </p:spPr>
      </p:sp>
      <p:sp>
        <p:nvSpPr>
          <p:cNvPr id="7" name="Text 5"/>
          <p:cNvSpPr/>
          <p:nvPr/>
        </p:nvSpPr>
        <p:spPr>
          <a:xfrm>
            <a:off x="992148" y="4164211"/>
            <a:ext cx="12646104" cy="99226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6.What is the correlation between popularity and number of votes?</a:t>
            </a:r>
            <a:endParaRPr lang="en-US" sz="3100" dirty="0"/>
          </a:p>
        </p:txBody>
      </p:sp>
      <p:sp>
        <p:nvSpPr>
          <p:cNvPr id="8" name="Shape 6"/>
          <p:cNvSpPr/>
          <p:nvPr/>
        </p:nvSpPr>
        <p:spPr>
          <a:xfrm>
            <a:off x="793790" y="5553194"/>
            <a:ext cx="13042821" cy="892850"/>
          </a:xfrm>
          <a:prstGeom prst="roundRect">
            <a:avLst>
              <a:gd name="adj" fmla="val 3334"/>
            </a:avLst>
          </a:prstGeom>
          <a:solidFill>
            <a:srgbClr val="5F5153"/>
          </a:solidFill>
          <a:ln/>
        </p:spPr>
      </p:sp>
      <p:sp>
        <p:nvSpPr>
          <p:cNvPr id="9" name="Text 7"/>
          <p:cNvSpPr/>
          <p:nvPr/>
        </p:nvSpPr>
        <p:spPr>
          <a:xfrm>
            <a:off x="1653659" y="5751552"/>
            <a:ext cx="11322963" cy="4961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900"/>
              </a:lnSpc>
              <a:buNone/>
            </a:pPr>
            <a:r>
              <a:rPr lang="en-US" sz="3100" b="1" dirty="0">
                <a:solidFill>
                  <a:srgbClr val="D3C9C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7.What is the average number of movies release per year</a:t>
            </a:r>
            <a:endParaRPr lang="en-US" sz="3100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0B2438-4CF5-1DE7-B7B1-86E58E064B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1356" y="7743757"/>
            <a:ext cx="1733792" cy="48584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696164"/>
            <a:ext cx="542532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Movie Dataset Details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70171"/>
            <a:ext cx="6275546" cy="2543889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037302"/>
            <a:ext cx="6279356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sp>
        <p:nvSpPr>
          <p:cNvPr id="5" name="Shape 2"/>
          <p:cNvSpPr/>
          <p:nvPr/>
        </p:nvSpPr>
        <p:spPr>
          <a:xfrm>
            <a:off x="7564874" y="2837140"/>
            <a:ext cx="6279356" cy="3473053"/>
          </a:xfrm>
          <a:prstGeom prst="roundRect">
            <a:avLst>
              <a:gd name="adj" fmla="val 857"/>
            </a:avLst>
          </a:prstGeom>
          <a:solidFill>
            <a:srgbClr val="372015"/>
          </a:solidFill>
          <a:ln/>
        </p:spPr>
      </p:sp>
      <p:sp>
        <p:nvSpPr>
          <p:cNvPr id="6" name="Shape 3"/>
          <p:cNvSpPr/>
          <p:nvPr/>
        </p:nvSpPr>
        <p:spPr>
          <a:xfrm>
            <a:off x="7554992" y="2837140"/>
            <a:ext cx="6299121" cy="3473053"/>
          </a:xfrm>
          <a:prstGeom prst="roundRect">
            <a:avLst>
              <a:gd name="adj" fmla="val 857"/>
            </a:avLst>
          </a:prstGeom>
          <a:solidFill>
            <a:srgbClr val="372015"/>
          </a:solidFill>
          <a:ln/>
        </p:spPr>
      </p:sp>
      <p:sp>
        <p:nvSpPr>
          <p:cNvPr id="7" name="Text 4"/>
          <p:cNvSpPr/>
          <p:nvPr/>
        </p:nvSpPr>
        <p:spPr>
          <a:xfrm>
            <a:off x="7753350" y="2985968"/>
            <a:ext cx="5902404" cy="31753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highlight>
                  <a:srgbClr val="372015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Attribute-TypeRelease_Date-objectTitle        -objectOverview-objectPopularity-float64Vote_Count-int64Vote_Average-float64Original_Language-objectGenre        -objectPoster_Url-object</a:t>
            </a:r>
            <a:endParaRPr lang="en-US" sz="155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D53F1EB0-39F5-4AAD-9598-E2F07DBC31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8858" y="7652141"/>
            <a:ext cx="1733792" cy="48584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7703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After Cleaning Data</a:t>
            </a:r>
            <a:endParaRPr lang="en-US" sz="390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118009"/>
            <a:ext cx="7767280" cy="237053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9052798" y="3073360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Convert Release_Date from object to time</a:t>
            </a:r>
            <a:endParaRPr lang="en-US" sz="1550" dirty="0"/>
          </a:p>
        </p:txBody>
      </p:sp>
      <p:sp>
        <p:nvSpPr>
          <p:cNvPr id="5" name="Text 2"/>
          <p:cNvSpPr/>
          <p:nvPr/>
        </p:nvSpPr>
        <p:spPr>
          <a:xfrm>
            <a:off x="9052798" y="3569494"/>
            <a:ext cx="479131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Remove attributes                                       "Overview", "Original_Language" and "Poster_Url"</a:t>
            </a:r>
            <a:endParaRPr lang="en-US" sz="1550" dirty="0"/>
          </a:p>
        </p:txBody>
      </p:sp>
      <p:sp>
        <p:nvSpPr>
          <p:cNvPr id="6" name="Text 3"/>
          <p:cNvSpPr/>
          <p:nvPr/>
        </p:nvSpPr>
        <p:spPr>
          <a:xfrm>
            <a:off x="9052798" y="4383167"/>
            <a:ext cx="4791313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Conver Vote_Average from numeric data to categorical data </a:t>
            </a:r>
            <a:endParaRPr lang="en-US" sz="1550" dirty="0"/>
          </a:p>
        </p:txBody>
      </p:sp>
      <p:sp>
        <p:nvSpPr>
          <p:cNvPr id="7" name="Text 4"/>
          <p:cNvSpPr/>
          <p:nvPr/>
        </p:nvSpPr>
        <p:spPr>
          <a:xfrm>
            <a:off x="9052798" y="5196840"/>
            <a:ext cx="4791313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Split the "Genre" to individual rows</a:t>
            </a:r>
            <a:endParaRPr lang="en-US" sz="1550" dirty="0"/>
          </a:p>
        </p:txBody>
      </p:sp>
      <p:sp>
        <p:nvSpPr>
          <p:cNvPr id="8" name="Text 5"/>
          <p:cNvSpPr/>
          <p:nvPr/>
        </p:nvSpPr>
        <p:spPr>
          <a:xfrm>
            <a:off x="793790" y="5935028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B40E241-1072-BFEF-AE04-D696BC3249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82196" y="7740101"/>
            <a:ext cx="1733792" cy="48584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3790" y="1847493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Key Libraries</a:t>
            </a:r>
            <a:endParaRPr lang="en-US" sz="39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765227"/>
            <a:ext cx="595313" cy="5953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637109" y="2928938"/>
            <a:ext cx="854190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Pandas: </a:t>
            </a:r>
            <a:endParaRPr lang="en-US" sz="1550" dirty="0"/>
          </a:p>
        </p:txBody>
      </p:sp>
      <p:sp>
        <p:nvSpPr>
          <p:cNvPr id="6" name="Text 2"/>
          <p:cNvSpPr/>
          <p:nvPr/>
        </p:nvSpPr>
        <p:spPr>
          <a:xfrm>
            <a:off x="1637109" y="3365540"/>
            <a:ext cx="854190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Pandas is a Python library used for data manipulation and analysis, providing powerful data structures like DataFrame and Series.</a:t>
            </a:r>
            <a:endParaRPr lang="en-US" sz="1550" dirty="0"/>
          </a:p>
        </p:txBody>
      </p:sp>
      <p:sp>
        <p:nvSpPr>
          <p:cNvPr id="7" name="Text 3"/>
          <p:cNvSpPr/>
          <p:nvPr/>
        </p:nvSpPr>
        <p:spPr>
          <a:xfrm>
            <a:off x="1637109" y="4119682"/>
            <a:ext cx="854190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Seaborn:</a:t>
            </a: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 </a:t>
            </a:r>
            <a:endParaRPr lang="en-US" sz="1550" dirty="0"/>
          </a:p>
        </p:txBody>
      </p:sp>
      <p:sp>
        <p:nvSpPr>
          <p:cNvPr id="8" name="Text 4"/>
          <p:cNvSpPr/>
          <p:nvPr/>
        </p:nvSpPr>
        <p:spPr>
          <a:xfrm>
            <a:off x="1637109" y="4556284"/>
            <a:ext cx="854190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Seaborn is a Python data visualization library based on Matplotlib that provides a high-level interface for creating attractive and informative statistical graphics.</a:t>
            </a:r>
            <a:endParaRPr lang="en-US" sz="1550" dirty="0"/>
          </a:p>
        </p:txBody>
      </p:sp>
      <p:sp>
        <p:nvSpPr>
          <p:cNvPr id="9" name="Text 5"/>
          <p:cNvSpPr/>
          <p:nvPr/>
        </p:nvSpPr>
        <p:spPr>
          <a:xfrm>
            <a:off x="1637109" y="5310426"/>
            <a:ext cx="854190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from scipy.stats import linregress:</a:t>
            </a:r>
            <a:endParaRPr lang="en-US" sz="1550" dirty="0"/>
          </a:p>
        </p:txBody>
      </p:sp>
      <p:sp>
        <p:nvSpPr>
          <p:cNvPr id="10" name="Text 6"/>
          <p:cNvSpPr/>
          <p:nvPr/>
        </p:nvSpPr>
        <p:spPr>
          <a:xfrm>
            <a:off x="1637109" y="5747028"/>
            <a:ext cx="8541901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D3C9C5"/>
                </a:solidFill>
                <a:latin typeface="Noto Serif HK" pitchFamily="34" charset="0"/>
                <a:ea typeface="Noto Serif HK" pitchFamily="34" charset="-122"/>
                <a:cs typeface="Noto Serif HK" pitchFamily="34" charset="-120"/>
              </a:rPr>
              <a:t>linregress from scipy.stats performs simple linear regression to find the best-fit line between two variables, returning slope, intercept, and statistical measures.</a:t>
            </a:r>
            <a:endParaRPr lang="en-US" sz="155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A32828A-4CDD-EC4C-7172-6B67C77590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96608" y="7743757"/>
            <a:ext cx="1733792" cy="485843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972800" y="4882"/>
            <a:ext cx="3657600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43626"/>
            <a:ext cx="4961811" cy="6200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850"/>
              </a:lnSpc>
              <a:buNone/>
            </a:pPr>
            <a:r>
              <a:rPr lang="en-US" sz="3900" b="1" dirty="0">
                <a:solidFill>
                  <a:srgbClr val="FFF8F5"/>
                </a:solidFill>
                <a:latin typeface="Noto Serif HK Bold" pitchFamily="34" charset="0"/>
                <a:ea typeface="Noto Serif HK Bold" pitchFamily="34" charset="-122"/>
                <a:cs typeface="Noto Serif HK Bold" pitchFamily="34" charset="-120"/>
              </a:rPr>
              <a:t>GIT HUB LINK:-</a:t>
            </a:r>
            <a:endParaRPr lang="en-US" sz="3900" dirty="0"/>
          </a:p>
        </p:txBody>
      </p:sp>
      <p:sp>
        <p:nvSpPr>
          <p:cNvPr id="4" name="Text 1"/>
          <p:cNvSpPr/>
          <p:nvPr/>
        </p:nvSpPr>
        <p:spPr>
          <a:xfrm>
            <a:off x="793790" y="5568434"/>
            <a:ext cx="13042821" cy="3175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endParaRPr lang="en-US" sz="155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E77695E-DA7F-6616-8BF6-A2CD6B35D9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6608" y="7676850"/>
            <a:ext cx="1733792" cy="48584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50F2AA0-9108-38DD-019C-2DC014283680}"/>
              </a:ext>
            </a:extLst>
          </p:cNvPr>
          <p:cNvSpPr txBox="1"/>
          <p:nvPr/>
        </p:nvSpPr>
        <p:spPr>
          <a:xfrm>
            <a:off x="3274694" y="3436774"/>
            <a:ext cx="8924739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4800" dirty="0">
                <a:hlinkClick r:id="rId4"/>
              </a:rPr>
              <a:t>https://github.com/madhumitha-2004/Netflix_data_analysis</a:t>
            </a:r>
            <a:endParaRPr lang="en-IN" sz="48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267</Words>
  <Application>Microsoft Office PowerPoint</Application>
  <PresentationFormat>Custom</PresentationFormat>
  <Paragraphs>32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Consolas</vt:lpstr>
      <vt:lpstr>Noto Serif HK</vt:lpstr>
      <vt:lpstr>Noto Serif HK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madhumitha chowdary</cp:lastModifiedBy>
  <cp:revision>2</cp:revision>
  <dcterms:created xsi:type="dcterms:W3CDTF">2025-07-04T16:25:44Z</dcterms:created>
  <dcterms:modified xsi:type="dcterms:W3CDTF">2025-10-27T08:36:35Z</dcterms:modified>
</cp:coreProperties>
</file>